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4DD17-0C2B-4470-ABAF-C577111D9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D96A29-FAF1-49DE-A8F7-B3C5EB444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3ED3-37BE-4E0F-ACFE-939EFD8C2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8F9B6-8B48-46F2-BDDB-58B390D43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BBAE9-CCD0-40C1-8838-587CB185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18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6559A-9BDD-4801-9CDD-BD8DAF745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904C8-623E-4CBF-AFED-1F4FFA7FF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B6C86-F248-49BF-A5C1-C8A34A832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E7D6F-F6F5-4C0B-8B15-6D500C12C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ADCE9-A074-4271-96BB-2B2B42B20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10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4A91A-CFB8-45DF-8969-65BD78C03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37086-9DA0-42D4-98D2-CD391660D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C7FAA-1380-4C4A-AE4B-4558D44D2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51B5-A631-46B3-916D-FE24E9BDD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6226E-899D-482E-9E20-E264AE83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84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F314B-FD8A-46CD-837D-333347F9E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2FFD3-B22C-40FD-B4A6-829E66408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2782C4-8787-4328-82C5-442411A3A6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8127C-AE01-4E8B-94CB-9D9E04437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B68DC-23A6-4C97-B7CF-98F0FCC0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38109-8A0B-40CD-B2F4-73B7D554C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60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C15A4-595D-47D2-A9D7-10F5B341F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4C9C1-42F4-43B4-B526-4C88E60C3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8B745-CB36-44E8-93AE-21A5AB3D2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7B4635-8B99-4697-AF5B-6FA086DD3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B4D45-6942-4828-9155-54A26DE5C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8856DB-958D-463A-B1B5-54A0C12B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BF825D-7ACA-4F9C-BE3E-9FABE0F2C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B383E0-7DF0-4C29-AC62-D4C7888E9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48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1C111-E767-47EA-9A69-09F30537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E7C9D1-42F9-4C59-AF74-F25AAE45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02AF6-DF8C-42D7-A882-66E97C741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959EE-7B1C-475D-A0DF-9FA8A9BBB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00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2E079-9F4A-4562-94FB-C77AE5930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DF58-3F5C-4C31-9E34-3336858C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E74A5-CFD6-449F-A3DC-2F1F1C77E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96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F8EB9-5BD9-440B-8032-2B10BC68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AB182-C6A7-4C77-B1AF-9D1C1135F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090A4-5EBD-42A2-A368-2DC57C254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1F06F-0B48-45C8-90ED-4712C0F2B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37819-38DC-4836-9FAE-286214648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95C36D-5D15-4BDA-AFEA-1CD2FF72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41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78A99-7D31-414E-8F0C-FC364162E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88735B-83E1-4B3F-BB9D-C801793AC6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231D9-E7D5-4B1A-AE63-78D76C25C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7AEEA2-5045-4AFB-8810-BC5DDF393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A80E1-8DC9-400C-9F4F-D01F62A87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87E10-7068-4D07-AE55-6DFFD52E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934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89C59-5B0E-4500-8A6B-06AD5BEEC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5EB9B-FE66-4CDC-AD24-62B5EAE70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D034A-4C2F-4B78-AB7F-DF6EBC3D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A0ADF-CF3C-498A-81BF-A7F9E197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7756F-58DE-406A-B925-59788A9C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513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36B756-7450-4EAC-BAEE-8096EEEBA6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EB9C1-5608-4854-AC32-7E88F0648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F1A09-AF33-4DEC-80B4-4C2F8B583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AED3A-C73A-4A3E-AA16-44EDE3A50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FB5D3-5419-4762-BEB0-80EA85C02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919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011D57-7E7E-48B4-864C-B0C8985B4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60D55-8C70-455A-985D-8F232C159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C977C-FC2A-4022-B492-512431F09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0E53D-3636-4CE9-A79E-EF0496A45283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217BE-D08A-41E0-84C7-01ECF57D8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884E1-925B-4FD0-9F8D-5F5EC8D32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ED3CA-CE66-4861-B93C-C202BA1A8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38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55B59F7-6660-4AD8-A547-B0723E0CE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19300"/>
              </p:ext>
            </p:extLst>
          </p:nvPr>
        </p:nvGraphicFramePr>
        <p:xfrm>
          <a:off x="849244" y="742121"/>
          <a:ext cx="11117470" cy="5897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8735">
                  <a:extLst>
                    <a:ext uri="{9D8B030D-6E8A-4147-A177-3AD203B41FA5}">
                      <a16:colId xmlns:a16="http://schemas.microsoft.com/office/drawing/2014/main" val="4193599951"/>
                    </a:ext>
                  </a:extLst>
                </a:gridCol>
                <a:gridCol w="5558735">
                  <a:extLst>
                    <a:ext uri="{9D8B030D-6E8A-4147-A177-3AD203B41FA5}">
                      <a16:colId xmlns:a16="http://schemas.microsoft.com/office/drawing/2014/main" val="3352100137"/>
                    </a:ext>
                  </a:extLst>
                </a:gridCol>
              </a:tblGrid>
              <a:tr h="294860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156858"/>
                  </a:ext>
                </a:extLst>
              </a:tr>
              <a:tr h="294860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84951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B743BC6-CD27-42C0-B18A-EB2DDF13BE5E}"/>
              </a:ext>
            </a:extLst>
          </p:cNvPr>
          <p:cNvSpPr txBox="1"/>
          <p:nvPr/>
        </p:nvSpPr>
        <p:spPr>
          <a:xfrm>
            <a:off x="2831430" y="218660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Ubuntu" panose="020B0504030602030204" pitchFamily="34" charset="0"/>
              </a:rPr>
              <a:t>Urgent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EFAC58-027D-4A2F-902A-8845BA01EE00}"/>
              </a:ext>
            </a:extLst>
          </p:cNvPr>
          <p:cNvSpPr txBox="1"/>
          <p:nvPr/>
        </p:nvSpPr>
        <p:spPr>
          <a:xfrm>
            <a:off x="8280519" y="218660"/>
            <a:ext cx="1763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Ubuntu" panose="020B0504030602030204" pitchFamily="34" charset="0"/>
              </a:rPr>
              <a:t>Not Urgent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587AC0-DF00-44BB-B1B4-B0BEE6228531}"/>
              </a:ext>
            </a:extLst>
          </p:cNvPr>
          <p:cNvSpPr txBox="1"/>
          <p:nvPr/>
        </p:nvSpPr>
        <p:spPr>
          <a:xfrm rot="16200000">
            <a:off x="-180044" y="1842051"/>
            <a:ext cx="1596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Ubuntu" panose="020B0504030602030204" pitchFamily="34" charset="0"/>
              </a:rPr>
              <a:t>Important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B7BE02-AE52-4028-B1D4-892BE3610C29}"/>
              </a:ext>
            </a:extLst>
          </p:cNvPr>
          <p:cNvSpPr txBox="1"/>
          <p:nvPr/>
        </p:nvSpPr>
        <p:spPr>
          <a:xfrm rot="16200000">
            <a:off x="-479806" y="4854045"/>
            <a:ext cx="2196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Ubuntu" panose="020B0504030602030204" pitchFamily="34" charset="0"/>
              </a:rPr>
              <a:t>Not Important</a:t>
            </a:r>
          </a:p>
        </p:txBody>
      </p:sp>
      <p:pic>
        <p:nvPicPr>
          <p:cNvPr id="12" name="Picture 11" descr="A picture containing table, drawing&#10;&#10;Description automatically generated">
            <a:extLst>
              <a:ext uri="{FF2B5EF4-FFF2-40B4-BE49-F238E27FC236}">
                <a16:creationId xmlns:a16="http://schemas.microsoft.com/office/drawing/2014/main" id="{7321F40E-6AFE-476C-A114-44139C51FA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0" t="3326" r="19214" b="10063"/>
          <a:stretch/>
        </p:blipFill>
        <p:spPr>
          <a:xfrm>
            <a:off x="26505" y="68478"/>
            <a:ext cx="809956" cy="64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86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Ubuntu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Unanimity Limited</dc:creator>
  <cp:lastModifiedBy>Unanimity Limited</cp:lastModifiedBy>
  <cp:revision>2</cp:revision>
  <dcterms:created xsi:type="dcterms:W3CDTF">2020-06-09T09:20:25Z</dcterms:created>
  <dcterms:modified xsi:type="dcterms:W3CDTF">2020-06-09T09:24:29Z</dcterms:modified>
</cp:coreProperties>
</file>